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0" autoAdjust="0"/>
  </p:normalViewPr>
  <p:slideViewPr>
    <p:cSldViewPr snapToGrid="0">
      <p:cViewPr varScale="1">
        <p:scale>
          <a:sx n="36" d="100"/>
          <a:sy n="36" d="100"/>
        </p:scale>
        <p:origin x="27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3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13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3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41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96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58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2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50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31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2D3E-0F9D-4811-9197-AFD14A2F462B}" type="datetimeFigureOut">
              <a:rPr lang="es-ES" smtClean="0"/>
              <a:t>31/12/2024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4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7B92601-A55C-FB28-E651-AC15D1324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13" y="4042647"/>
            <a:ext cx="2816704" cy="3753061"/>
          </a:xfrm>
        </p:spPr>
        <p:txBody>
          <a:bodyPr/>
          <a:lstStyle/>
          <a:p>
            <a:r>
              <a:rPr lang="es-ES" dirty="0"/>
              <a:t>Máx. 300 palabras</a:t>
            </a:r>
          </a:p>
        </p:txBody>
      </p:sp>
      <p:sp>
        <p:nvSpPr>
          <p:cNvPr id="6" name="object 42">
            <a:extLst>
              <a:ext uri="{FF2B5EF4-FFF2-40B4-BE49-F238E27FC236}">
                <a16:creationId xmlns:a16="http://schemas.microsoft.com/office/drawing/2014/main" id="{952632CD-B986-7BD1-C7A7-5A6B37E06C2D}"/>
              </a:ext>
            </a:extLst>
          </p:cNvPr>
          <p:cNvSpPr txBox="1">
            <a:spLocks/>
          </p:cNvSpPr>
          <p:nvPr/>
        </p:nvSpPr>
        <p:spPr>
          <a:xfrm>
            <a:off x="0" y="172989"/>
            <a:ext cx="9874819" cy="2982740"/>
          </a:xfrm>
          <a:prstGeom prst="rect">
            <a:avLst/>
          </a:prstGeom>
        </p:spPr>
        <p:txBody>
          <a:bodyPr vert="horz" wrap="square" lIns="0" tIns="13335" rIns="0" bIns="0" rtlCol="0" anchor="b">
            <a:sp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s-ES" sz="9600" spc="-254" dirty="0"/>
              <a:t>   Título del poster</a:t>
            </a:r>
            <a:br>
              <a:rPr lang="es-ES" spc="-254" dirty="0"/>
            </a:br>
            <a:r>
              <a:rPr lang="es-ES" altLang="es-ES" sz="3200" dirty="0">
                <a:solidFill>
                  <a:schemeClr val="bg1">
                    <a:lumMod val="10000"/>
                  </a:schemeClr>
                </a:solidFill>
              </a:rPr>
              <a:t>Filiación del autor o autores  </a:t>
            </a: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1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2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endParaRPr lang="es-ES" sz="2800" spc="-545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8E619F27-EDB9-46F7-BBF2-01D3FC65B76F}"/>
              </a:ext>
            </a:extLst>
          </p:cNvPr>
          <p:cNvGrpSpPr/>
          <p:nvPr/>
        </p:nvGrpSpPr>
        <p:grpSpPr>
          <a:xfrm>
            <a:off x="228600" y="3063967"/>
            <a:ext cx="2970530" cy="722630"/>
            <a:chOff x="19025" y="3047057"/>
            <a:chExt cx="2970530" cy="722630"/>
          </a:xfrm>
          <a:solidFill>
            <a:srgbClr val="33CCFF"/>
          </a:solidFill>
        </p:grpSpPr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D28FAA64-3BC5-24A5-F789-6599660893B6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42BBF42-8649-1428-2982-B9625C671CCF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  <a:latin typeface="+mn-lt"/>
                </a:rPr>
                <a:t>RESUMEN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57B4EECC-6DC7-074D-C0B9-25B33D2A7305}"/>
              </a:ext>
            </a:extLst>
          </p:cNvPr>
          <p:cNvGrpSpPr/>
          <p:nvPr/>
        </p:nvGrpSpPr>
        <p:grpSpPr>
          <a:xfrm>
            <a:off x="5976257" y="11511281"/>
            <a:ext cx="2970530" cy="722630"/>
            <a:chOff x="19025" y="3047057"/>
            <a:chExt cx="2970530" cy="722630"/>
          </a:xfrm>
        </p:grpSpPr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5A93D1E1-AA43-A59F-ABEA-878B0FCE2CCD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solidFill>
              <a:srgbClr val="33CCFF"/>
            </a:solidFill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7A413997-35D9-F175-F2FC-A15B0A9D2928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solidFill>
              <a:srgbClr val="33CCFF"/>
            </a:solidFill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</a:rPr>
                <a:t>CONCLUSIÓN</a:t>
              </a:r>
              <a:endParaRPr lang="es-ES" sz="32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7" name="Subtítulo 2">
            <a:extLst>
              <a:ext uri="{FF2B5EF4-FFF2-40B4-BE49-F238E27FC236}">
                <a16:creationId xmlns:a16="http://schemas.microsoft.com/office/drawing/2014/main" id="{488BA7CA-57E4-A47D-B1DF-BD8C9E365449}"/>
              </a:ext>
            </a:extLst>
          </p:cNvPr>
          <p:cNvSpPr txBox="1">
            <a:spLocks/>
          </p:cNvSpPr>
          <p:nvPr/>
        </p:nvSpPr>
        <p:spPr>
          <a:xfrm>
            <a:off x="6481447" y="12499844"/>
            <a:ext cx="2465340" cy="2478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Máx. 300 palabras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B17A25-4B32-ADBC-FA94-A994EA9FD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3" y="0"/>
            <a:ext cx="2407215" cy="262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032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ANGELES MEDINA SANCHEZ</dc:creator>
  <cp:lastModifiedBy>Revolution</cp:lastModifiedBy>
  <cp:revision>4</cp:revision>
  <dcterms:created xsi:type="dcterms:W3CDTF">2022-05-24T10:03:51Z</dcterms:created>
  <dcterms:modified xsi:type="dcterms:W3CDTF">2024-12-31T10:10:47Z</dcterms:modified>
</cp:coreProperties>
</file>